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97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8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1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0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4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8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9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4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2D634-9B9F-4B5E-BD90-AA82508212E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93110-1C56-4273-AE3B-2C2E1C910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7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6400" y="5334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TRƯỜNG TIỂU HỌC LÊ VĂN THẾ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9900" y="2018252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UTM Avo" panose="02040603050506020204" pitchFamily="18" charset="0"/>
              </a:rPr>
              <a:t>KỂ CHUYỆN</a:t>
            </a:r>
            <a:endParaRPr lang="en-US" sz="3600" dirty="0">
              <a:latin typeface="UTM Avo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2819400"/>
            <a:ext cx="662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NHỮNG PHẦN THƯỞNG ĐẶC BIỆT</a:t>
            </a:r>
            <a:endParaRPr lang="en-US" sz="54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75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28455" y="3245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401782"/>
            <a:ext cx="5486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Kể</a:t>
            </a:r>
            <a:r>
              <a:rPr lang="en-US" sz="2400" dirty="0" smtClean="0"/>
              <a:t> </a:t>
            </a:r>
            <a:r>
              <a:rPr lang="en-US" sz="2400" dirty="0" err="1" smtClean="0"/>
              <a:t>chuyện</a:t>
            </a:r>
            <a:endParaRPr lang="en-US" sz="2400" dirty="0" smtClean="0"/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phần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thưởng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đặc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biệt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755" y="1294334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 smtClean="0"/>
              <a:t>đoán</a:t>
            </a:r>
            <a:r>
              <a:rPr lang="en-US" sz="2800" dirty="0" smtClean="0"/>
              <a:t> </a:t>
            </a:r>
            <a:r>
              <a:rPr lang="en-US" sz="2800" dirty="0" err="1" smtClean="0"/>
              <a:t>xem</a:t>
            </a:r>
            <a:r>
              <a:rPr lang="en-US" sz="2800" dirty="0" smtClean="0"/>
              <a:t> </a:t>
            </a:r>
            <a:r>
              <a:rPr lang="en-US" sz="2800" dirty="0" err="1" smtClean="0"/>
              <a:t>nội</a:t>
            </a:r>
            <a:r>
              <a:rPr lang="en-US" sz="2800" dirty="0" smtClean="0"/>
              <a:t> dung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chuyện</a:t>
            </a:r>
            <a:r>
              <a:rPr lang="en-US" sz="2800" dirty="0" smtClean="0"/>
              <a:t> </a:t>
            </a:r>
            <a:r>
              <a:rPr lang="en-US" sz="2800" dirty="0" err="1" smtClean="0"/>
              <a:t>nói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gì</a:t>
            </a:r>
            <a:r>
              <a:rPr lang="en-US" sz="2800" dirty="0" smtClean="0"/>
              <a:t> ?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554"/>
            <a:ext cx="9144000" cy="504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4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43200" y="76200"/>
            <a:ext cx="3374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437815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err="1" smtClean="0"/>
              <a:t>Kể</a:t>
            </a:r>
            <a:r>
              <a:rPr lang="en-US" sz="1600" dirty="0" smtClean="0"/>
              <a:t> </a:t>
            </a:r>
            <a:r>
              <a:rPr lang="en-US" sz="1600" dirty="0" err="1" smtClean="0"/>
              <a:t>chuyện</a:t>
            </a:r>
            <a:endParaRPr lang="en-US" sz="1600" dirty="0" smtClean="0"/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phần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thưởng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đặc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biệt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936" y="1053368"/>
            <a:ext cx="8153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b="1" dirty="0" err="1" smtClean="0"/>
              <a:t>Trả</a:t>
            </a:r>
            <a:r>
              <a:rPr lang="en-US" b="1" dirty="0" smtClean="0"/>
              <a:t> </a:t>
            </a:r>
            <a:r>
              <a:rPr lang="en-US" b="1" dirty="0" err="1" smtClean="0"/>
              <a:t>lời</a:t>
            </a:r>
            <a:r>
              <a:rPr lang="en-US" b="1" dirty="0" smtClean="0"/>
              <a:t> </a:t>
            </a:r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hỏi</a:t>
            </a:r>
            <a:r>
              <a:rPr lang="en-US" b="1" dirty="0" smtClean="0"/>
              <a:t> </a:t>
            </a:r>
            <a:r>
              <a:rPr lang="en-US" b="1" dirty="0" err="1" smtClean="0"/>
              <a:t>từng</a:t>
            </a:r>
            <a:r>
              <a:rPr lang="en-US" b="1" dirty="0" smtClean="0"/>
              <a:t> </a:t>
            </a:r>
            <a:r>
              <a:rPr lang="en-US" b="1" dirty="0" err="1" smtClean="0"/>
              <a:t>bức</a:t>
            </a:r>
            <a:r>
              <a:rPr lang="en-US" b="1" dirty="0" smtClean="0"/>
              <a:t> </a:t>
            </a:r>
            <a:r>
              <a:rPr lang="en-US" b="1" dirty="0" err="1" smtClean="0"/>
              <a:t>tranh</a:t>
            </a:r>
            <a:r>
              <a:rPr lang="en-US" b="1" dirty="0" smtClean="0"/>
              <a:t> </a:t>
            </a:r>
          </a:p>
          <a:p>
            <a:r>
              <a:rPr lang="en-US" sz="2000" dirty="0" err="1" smtClean="0"/>
              <a:t>Bức</a:t>
            </a:r>
            <a:r>
              <a:rPr lang="en-US" sz="2000" dirty="0" smtClean="0"/>
              <a:t> </a:t>
            </a:r>
            <a:r>
              <a:rPr lang="en-US" sz="2000" dirty="0" err="1" smtClean="0"/>
              <a:t>tranh</a:t>
            </a:r>
            <a:r>
              <a:rPr lang="en-US" sz="2000" dirty="0" smtClean="0"/>
              <a:t> </a:t>
            </a:r>
            <a:r>
              <a:rPr lang="en-US" sz="2000" dirty="0" err="1" smtClean="0"/>
              <a:t>thứ</a:t>
            </a:r>
            <a:r>
              <a:rPr lang="en-US" sz="2000" dirty="0" smtClean="0"/>
              <a:t> </a:t>
            </a:r>
            <a:r>
              <a:rPr lang="en-US" sz="2000" dirty="0" err="1" smtClean="0"/>
              <a:t>nhất</a:t>
            </a:r>
            <a:r>
              <a:rPr lang="en-US" sz="2000" dirty="0" smtClean="0"/>
              <a:t> </a:t>
            </a:r>
            <a:r>
              <a:rPr lang="en-US" sz="2000" dirty="0" err="1" smtClean="0"/>
              <a:t>gồm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những</a:t>
            </a:r>
            <a:r>
              <a:rPr lang="en-US" sz="2000" dirty="0" smtClean="0"/>
              <a:t> </a:t>
            </a:r>
            <a:r>
              <a:rPr lang="en-US" sz="2000" dirty="0" err="1" smtClean="0"/>
              <a:t>ai</a:t>
            </a:r>
            <a:r>
              <a:rPr lang="en-US" sz="2000" dirty="0" smtClean="0"/>
              <a:t>? </a:t>
            </a:r>
            <a:r>
              <a:rPr lang="en-US" sz="2000" dirty="0" err="1" smtClean="0"/>
              <a:t>Mọi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đang</a:t>
            </a:r>
            <a:r>
              <a:rPr lang="en-US" sz="2000" dirty="0" smtClean="0"/>
              <a:t> </a:t>
            </a:r>
            <a:r>
              <a:rPr lang="en-US" sz="2000" dirty="0" err="1" smtClean="0"/>
              <a:t>làm</a:t>
            </a:r>
            <a:r>
              <a:rPr lang="en-US" sz="2000" dirty="0" smtClean="0"/>
              <a:t> </a:t>
            </a:r>
            <a:r>
              <a:rPr lang="en-US" sz="2000" dirty="0" err="1" smtClean="0"/>
              <a:t>gì</a:t>
            </a:r>
            <a:r>
              <a:rPr lang="en-US" sz="2000" dirty="0" smtClean="0"/>
              <a:t> ?</a:t>
            </a:r>
          </a:p>
          <a:p>
            <a:r>
              <a:rPr lang="en-US" sz="2000" dirty="0" err="1" smtClean="0"/>
              <a:t>Bức</a:t>
            </a:r>
            <a:r>
              <a:rPr lang="en-US" sz="2000" dirty="0" smtClean="0"/>
              <a:t> </a:t>
            </a:r>
            <a:r>
              <a:rPr lang="en-US" sz="2000" dirty="0" err="1" smtClean="0"/>
              <a:t>tranh</a:t>
            </a:r>
            <a:r>
              <a:rPr lang="en-US" sz="2000" dirty="0" smtClean="0"/>
              <a:t> </a:t>
            </a:r>
            <a:r>
              <a:rPr lang="en-US" sz="2000" dirty="0" err="1" smtClean="0"/>
              <a:t>thứ</a:t>
            </a:r>
            <a:r>
              <a:rPr lang="en-US" sz="2000" dirty="0" smtClean="0"/>
              <a:t> </a:t>
            </a:r>
            <a:r>
              <a:rPr lang="en-US" sz="2000" dirty="0" err="1" smtClean="0"/>
              <a:t>hai</a:t>
            </a:r>
            <a:r>
              <a:rPr lang="en-US" sz="2000" dirty="0" smtClean="0"/>
              <a:t> </a:t>
            </a:r>
            <a:r>
              <a:rPr lang="en-US" sz="2000" dirty="0" err="1" smtClean="0"/>
              <a:t>cô</a:t>
            </a:r>
            <a:r>
              <a:rPr lang="en-US" sz="2000" dirty="0" smtClean="0"/>
              <a:t> </a:t>
            </a:r>
            <a:r>
              <a:rPr lang="en-US" sz="2000" dirty="0" err="1" smtClean="0"/>
              <a:t>giáo</a:t>
            </a:r>
            <a:r>
              <a:rPr lang="en-US" sz="2000" dirty="0" smtClean="0"/>
              <a:t>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</a:t>
            </a:r>
            <a:r>
              <a:rPr lang="en-US" sz="2000" dirty="0" err="1" smtClean="0"/>
              <a:t>báo</a:t>
            </a:r>
            <a:r>
              <a:rPr lang="en-US" sz="2000" dirty="0" smtClean="0"/>
              <a:t> </a:t>
            </a:r>
            <a:r>
              <a:rPr lang="en-US" sz="2000" dirty="0" err="1" smtClean="0"/>
              <a:t>điều</a:t>
            </a:r>
            <a:r>
              <a:rPr lang="en-US" sz="2000" dirty="0" smtClean="0"/>
              <a:t> </a:t>
            </a:r>
            <a:r>
              <a:rPr lang="en-US" sz="2000" dirty="0" err="1" smtClean="0"/>
              <a:t>gì</a:t>
            </a:r>
            <a:r>
              <a:rPr lang="en-US" sz="2000" dirty="0" smtClean="0"/>
              <a:t> ?</a:t>
            </a:r>
          </a:p>
          <a:p>
            <a:r>
              <a:rPr lang="en-US" sz="2000" dirty="0" err="1" smtClean="0"/>
              <a:t>Bức</a:t>
            </a:r>
            <a:r>
              <a:rPr lang="en-US" sz="2000" dirty="0" smtClean="0"/>
              <a:t> </a:t>
            </a:r>
            <a:r>
              <a:rPr lang="en-US" sz="2000" dirty="0" err="1" smtClean="0"/>
              <a:t>tranh</a:t>
            </a:r>
            <a:r>
              <a:rPr lang="en-US" sz="2000" dirty="0" smtClean="0"/>
              <a:t> </a:t>
            </a:r>
            <a:r>
              <a:rPr lang="en-US" sz="2000" dirty="0" err="1" smtClean="0"/>
              <a:t>thứ</a:t>
            </a:r>
            <a:r>
              <a:rPr lang="en-US" sz="2000" dirty="0" smtClean="0"/>
              <a:t> </a:t>
            </a:r>
            <a:r>
              <a:rPr lang="en-US" sz="2000" dirty="0" err="1" smtClean="0"/>
              <a:t>ba</a:t>
            </a:r>
            <a:r>
              <a:rPr lang="en-US" sz="2000" dirty="0" smtClean="0"/>
              <a:t> </a:t>
            </a:r>
            <a:r>
              <a:rPr lang="en-US" sz="2000" dirty="0" err="1" smtClean="0"/>
              <a:t>cô</a:t>
            </a:r>
            <a:r>
              <a:rPr lang="en-US" sz="2000" dirty="0" smtClean="0"/>
              <a:t> </a:t>
            </a:r>
            <a:r>
              <a:rPr lang="en-US" sz="2000" dirty="0" err="1" smtClean="0"/>
              <a:t>giáo</a:t>
            </a:r>
            <a:r>
              <a:rPr lang="en-US" sz="2000" dirty="0" smtClean="0"/>
              <a:t> </a:t>
            </a:r>
            <a:r>
              <a:rPr lang="en-US" sz="2000" dirty="0" err="1" smtClean="0"/>
              <a:t>gọi</a:t>
            </a:r>
            <a:r>
              <a:rPr lang="en-US" sz="2000" dirty="0" smtClean="0"/>
              <a:t> </a:t>
            </a:r>
            <a:r>
              <a:rPr lang="en-US" sz="2000" dirty="0" err="1" smtClean="0"/>
              <a:t>từng</a:t>
            </a:r>
            <a:r>
              <a:rPr lang="en-US" sz="2000" dirty="0" smtClean="0"/>
              <a:t> </a:t>
            </a:r>
            <a:r>
              <a:rPr lang="en-US" sz="2000" dirty="0" err="1" smtClean="0"/>
              <a:t>bạn</a:t>
            </a:r>
            <a:r>
              <a:rPr lang="en-US" sz="2000" dirty="0" smtClean="0"/>
              <a:t> </a:t>
            </a:r>
            <a:r>
              <a:rPr lang="en-US" sz="2000" dirty="0" err="1" smtClean="0"/>
              <a:t>lên</a:t>
            </a:r>
            <a:r>
              <a:rPr lang="en-US" sz="2000" dirty="0" smtClean="0"/>
              <a:t> </a:t>
            </a:r>
            <a:r>
              <a:rPr lang="en-US" sz="2000" dirty="0" err="1" smtClean="0"/>
              <a:t>bục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làm</a:t>
            </a:r>
            <a:r>
              <a:rPr lang="en-US" sz="2000" dirty="0" smtClean="0"/>
              <a:t> </a:t>
            </a:r>
            <a:r>
              <a:rPr lang="en-US" sz="2000" dirty="0" err="1" smtClean="0"/>
              <a:t>gì</a:t>
            </a:r>
            <a:r>
              <a:rPr lang="en-US" sz="2000" dirty="0" smtClean="0"/>
              <a:t> ?</a:t>
            </a:r>
          </a:p>
          <a:p>
            <a:r>
              <a:rPr lang="en-US" sz="2000" dirty="0" err="1" smtClean="0"/>
              <a:t>Bức</a:t>
            </a:r>
            <a:r>
              <a:rPr lang="en-US" sz="2000" dirty="0" smtClean="0"/>
              <a:t> </a:t>
            </a:r>
            <a:r>
              <a:rPr lang="en-US" sz="2000" dirty="0" err="1" smtClean="0"/>
              <a:t>tranh</a:t>
            </a:r>
            <a:r>
              <a:rPr lang="en-US" sz="2000" dirty="0" smtClean="0"/>
              <a:t> </a:t>
            </a:r>
            <a:r>
              <a:rPr lang="en-US" sz="2000" dirty="0" err="1" smtClean="0"/>
              <a:t>thứ</a:t>
            </a:r>
            <a:r>
              <a:rPr lang="en-US" sz="2000" dirty="0" smtClean="0"/>
              <a:t> </a:t>
            </a:r>
            <a:r>
              <a:rPr lang="en-US" sz="2000" dirty="0" err="1" smtClean="0"/>
              <a:t>tư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học</a:t>
            </a:r>
            <a:r>
              <a:rPr lang="en-US" sz="2000" dirty="0" smtClean="0"/>
              <a:t> </a:t>
            </a:r>
            <a:r>
              <a:rPr lang="en-US" sz="2000" dirty="0" err="1" smtClean="0"/>
              <a:t>sinh</a:t>
            </a:r>
            <a:r>
              <a:rPr lang="en-US" sz="2000" dirty="0" smtClean="0"/>
              <a:t> </a:t>
            </a:r>
            <a:r>
              <a:rPr lang="en-US" sz="2000" dirty="0" err="1" smtClean="0"/>
              <a:t>và</a:t>
            </a:r>
            <a:r>
              <a:rPr lang="en-US" sz="2000" dirty="0" smtClean="0"/>
              <a:t> </a:t>
            </a:r>
            <a:r>
              <a:rPr lang="en-US" sz="2000" dirty="0" err="1" smtClean="0"/>
              <a:t>phụ</a:t>
            </a:r>
            <a:r>
              <a:rPr lang="en-US" sz="2000" dirty="0" smtClean="0"/>
              <a:t> </a:t>
            </a:r>
            <a:r>
              <a:rPr lang="en-US" sz="2000" dirty="0" err="1" smtClean="0"/>
              <a:t>huynh</a:t>
            </a:r>
            <a:r>
              <a:rPr lang="en-US" sz="2000" dirty="0" smtClean="0"/>
              <a:t> </a:t>
            </a:r>
            <a:r>
              <a:rPr lang="en-US" sz="2000" dirty="0" err="1" smtClean="0"/>
              <a:t>cảm</a:t>
            </a:r>
            <a:r>
              <a:rPr lang="en-US" sz="2000" dirty="0" smtClean="0"/>
              <a:t> </a:t>
            </a:r>
            <a:r>
              <a:rPr lang="en-US" sz="2000" dirty="0" err="1" smtClean="0"/>
              <a:t>thấy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 </a:t>
            </a:r>
            <a:r>
              <a:rPr lang="en-US" sz="2000" dirty="0" err="1" smtClean="0"/>
              <a:t>nào</a:t>
            </a:r>
            <a:r>
              <a:rPr lang="en-US" sz="2000" dirty="0" smtClean="0"/>
              <a:t> </a:t>
            </a:r>
            <a:r>
              <a:rPr lang="en-US" sz="2000" dirty="0" err="1" smtClean="0"/>
              <a:t>trong</a:t>
            </a:r>
            <a:r>
              <a:rPr lang="en-US" sz="2000" dirty="0" smtClean="0"/>
              <a:t> </a:t>
            </a:r>
            <a:r>
              <a:rPr lang="en-US" sz="2000" dirty="0" err="1" smtClean="0"/>
              <a:t>buổi</a:t>
            </a:r>
            <a:r>
              <a:rPr lang="en-US" sz="2000" dirty="0" smtClean="0"/>
              <a:t> </a:t>
            </a:r>
            <a:r>
              <a:rPr lang="en-US" sz="2000" dirty="0" err="1" smtClean="0"/>
              <a:t>phát</a:t>
            </a:r>
            <a:r>
              <a:rPr lang="en-US" sz="2000" dirty="0" smtClean="0"/>
              <a:t> </a:t>
            </a:r>
            <a:r>
              <a:rPr lang="en-US" sz="2000" dirty="0" err="1" smtClean="0"/>
              <a:t>thưởng</a:t>
            </a:r>
            <a:r>
              <a:rPr lang="en-US" sz="2000" dirty="0" smtClean="0"/>
              <a:t> ?</a:t>
            </a:r>
            <a:endParaRPr lang="en-US" sz="2000" dirty="0" smtClean="0"/>
          </a:p>
          <a:p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124200"/>
            <a:ext cx="86868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63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7" y="56025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38400" y="0"/>
            <a:ext cx="3374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39432" y="510248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err="1" smtClean="0"/>
              <a:t>Kể</a:t>
            </a:r>
            <a:r>
              <a:rPr lang="en-US" sz="1600" dirty="0" smtClean="0"/>
              <a:t> </a:t>
            </a:r>
            <a:r>
              <a:rPr lang="en-US" sz="1600" dirty="0" err="1" smtClean="0"/>
              <a:t>chuyện</a:t>
            </a:r>
            <a:endParaRPr lang="en-US" sz="1600" dirty="0" smtClean="0"/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phần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thưởng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đặc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biệt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6032" y="1267131"/>
            <a:ext cx="6923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hãy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nội</a:t>
            </a:r>
            <a:r>
              <a:rPr lang="en-US" sz="2800" b="1" dirty="0" smtClean="0"/>
              <a:t> dung </a:t>
            </a:r>
            <a:r>
              <a:rPr lang="en-US" sz="2800" b="1" dirty="0" err="1" smtClean="0"/>
              <a:t>từng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bức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tranh</a:t>
            </a:r>
            <a:endParaRPr lang="en-US" sz="28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57400"/>
            <a:ext cx="90678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85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7" y="56025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38400" y="0"/>
            <a:ext cx="3374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39432" y="510248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err="1" smtClean="0"/>
              <a:t>Kể</a:t>
            </a:r>
            <a:r>
              <a:rPr lang="en-US" sz="1600" dirty="0" smtClean="0"/>
              <a:t> </a:t>
            </a:r>
            <a:r>
              <a:rPr lang="en-US" sz="1600" dirty="0" err="1" smtClean="0"/>
              <a:t>chuyện</a:t>
            </a:r>
            <a:endParaRPr lang="en-US" sz="1600" dirty="0" smtClean="0"/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phần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thưởng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đặc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biệt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6032" y="1267131"/>
            <a:ext cx="6923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hãy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toàn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bộ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chuyện</a:t>
            </a:r>
            <a:endParaRPr lang="en-US" sz="28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57400"/>
            <a:ext cx="90678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33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7" y="56025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38400" y="0"/>
            <a:ext cx="3374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11 </a:t>
            </a:r>
            <a:r>
              <a:rPr lang="en-US" dirty="0" err="1" smtClean="0"/>
              <a:t>tháng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39432" y="510248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err="1" smtClean="0"/>
              <a:t>Kể</a:t>
            </a:r>
            <a:r>
              <a:rPr lang="en-US" sz="1600" dirty="0" smtClean="0"/>
              <a:t> </a:t>
            </a:r>
            <a:r>
              <a:rPr lang="en-US" sz="1600" dirty="0" err="1" smtClean="0"/>
              <a:t>chuyện</a:t>
            </a:r>
            <a:endParaRPr lang="en-US" sz="1600" dirty="0" smtClean="0"/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Những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phần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thưởng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đặc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biệt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6032" y="1267131"/>
            <a:ext cx="6923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Củng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cố</a:t>
            </a:r>
            <a:r>
              <a:rPr lang="en-US" sz="3600" b="1" dirty="0" smtClean="0"/>
              <a:t> :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2946416"/>
            <a:ext cx="5170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 err="1"/>
              <a:t>K</a:t>
            </a:r>
            <a:r>
              <a:rPr lang="en-US" sz="3200" dirty="0" err="1" smtClean="0"/>
              <a:t>ể</a:t>
            </a:r>
            <a:r>
              <a:rPr lang="en-US" sz="3200" dirty="0" smtClean="0"/>
              <a:t> </a:t>
            </a:r>
            <a:r>
              <a:rPr lang="en-US" sz="3200" dirty="0" err="1" smtClean="0"/>
              <a:t>lại</a:t>
            </a:r>
            <a:r>
              <a:rPr lang="en-US" sz="3200" dirty="0" smtClean="0"/>
              <a:t>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chuyện</a:t>
            </a:r>
            <a:r>
              <a:rPr lang="en-US" sz="3200" dirty="0" smtClean="0"/>
              <a:t> </a:t>
            </a:r>
            <a:r>
              <a:rPr lang="en-US" sz="3200" dirty="0" err="1" smtClean="0"/>
              <a:t>cho</a:t>
            </a:r>
            <a:r>
              <a:rPr lang="en-US" sz="3200" dirty="0" smtClean="0"/>
              <a:t> </a:t>
            </a:r>
            <a:r>
              <a:rPr lang="en-US" sz="3200" dirty="0" err="1" smtClean="0"/>
              <a:t>người</a:t>
            </a:r>
            <a:r>
              <a:rPr lang="en-US" sz="3200" dirty="0" smtClean="0"/>
              <a:t> </a:t>
            </a:r>
            <a:r>
              <a:rPr lang="en-US" sz="3200" dirty="0" err="1" smtClean="0"/>
              <a:t>thân</a:t>
            </a:r>
            <a:r>
              <a:rPr lang="en-US" sz="3200" dirty="0" smtClean="0"/>
              <a:t> </a:t>
            </a:r>
            <a:r>
              <a:rPr lang="en-US" sz="3200" dirty="0" err="1" smtClean="0"/>
              <a:t>nghe</a:t>
            </a:r>
            <a:r>
              <a:rPr lang="en-US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474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7" y="56025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83776" y="1591270"/>
            <a:ext cx="802682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  <a:latin typeface="UTM Than Chien Tranh" panose="02040403050506020204" pitchFamily="18" charset="0"/>
              </a:rPr>
              <a:t>TIẾT HỌC ĐẾN ĐÂY KẾT THÚC CHÀO CÁC EM</a:t>
            </a:r>
            <a:endParaRPr lang="en-US" sz="6600" dirty="0">
              <a:solidFill>
                <a:srgbClr val="FF0000"/>
              </a:solidFill>
              <a:latin typeface="UTM Than Chien Tranh" panose="02040403050506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9432" y="51024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6032" y="2514600"/>
            <a:ext cx="6923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2946416"/>
            <a:ext cx="517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8023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209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2021-05-10T07:18:33Z</dcterms:created>
  <dcterms:modified xsi:type="dcterms:W3CDTF">2021-05-10T08:23:05Z</dcterms:modified>
</cp:coreProperties>
</file>